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72" r:id="rId6"/>
    <p:sldId id="363" r:id="rId7"/>
    <p:sldId id="371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02" r:id="rId16"/>
  </p:sldIdLst>
  <p:sldSz cx="12192000" cy="6858000"/>
  <p:notesSz cx="10234295" cy="7103745"/>
  <p:embeddedFontLst>
    <p:embeddedFont>
      <p:font typeface="PingFang SC" panose="020B0400000000000000" charset="-122"/>
      <p:regular r:id="rId21"/>
    </p:embeddedFont>
    <p:embeddedFont>
      <p:font typeface="PingFang SC Semibold" panose="020B0400000000000000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3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392620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data-reader servis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13" name="Picture 12" descr="Screenshot 2024-07-11 at 19.3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1060" y="4007485"/>
            <a:ext cx="7929880" cy="26854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55600" y="1462405"/>
            <a:ext cx="11600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Popunjavanje osnovnih podataka potrebnih za konekciju iz .env fajla: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api token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influxdb port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naziv organizacije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naziv bucketa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Iniciranje influx konekcije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Pribavljanje query klijenta za čitanje podataka iz baze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Pribavljanje write klijenta za upis podataka u bazu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73875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data-reader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 manipulacija podacima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19.38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836420"/>
            <a:ext cx="3102610" cy="3726815"/>
          </a:xfrm>
          <a:prstGeom prst="rect">
            <a:avLst/>
          </a:prstGeom>
        </p:spPr>
      </p:pic>
      <p:pic>
        <p:nvPicPr>
          <p:cNvPr id="3" name="Picture 2" descr="Screenshot 2024-07-11 at 19.38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1849120"/>
            <a:ext cx="3538220" cy="3700780"/>
          </a:xfrm>
          <a:prstGeom prst="rect">
            <a:avLst/>
          </a:prstGeom>
        </p:spPr>
      </p:pic>
      <p:pic>
        <p:nvPicPr>
          <p:cNvPr id="6" name="Picture 5" descr="Screenshot 2024-07-11 at 19.39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60" y="2404110"/>
            <a:ext cx="4961890" cy="28181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47015" y="5659755"/>
            <a:ext cx="2905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600"/>
              <a:t>Uspostavljanje mqtt konekcije</a:t>
            </a:r>
            <a:endParaRPr lang="x-none" alt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3973830" y="5659755"/>
            <a:ext cx="23488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600"/>
              <a:t>Upis podatka u influxdb</a:t>
            </a:r>
            <a:endParaRPr lang="x-none" altLang="en-US" sz="1600"/>
          </a:p>
        </p:txBody>
      </p:sp>
      <p:sp>
        <p:nvSpPr>
          <p:cNvPr id="12" name="Text Box 11"/>
          <p:cNvSpPr txBox="1"/>
          <p:nvPr/>
        </p:nvSpPr>
        <p:spPr>
          <a:xfrm>
            <a:off x="7891145" y="5659755"/>
            <a:ext cx="32715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1600">
                <a:sym typeface="+mn-ea"/>
              </a:rPr>
              <a:t>Slanje podatka preko websocketa</a:t>
            </a:r>
            <a:endParaRPr lang="x-none" alt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29578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Arduino client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7" name="Picture 6" descr="Screenshot 2024-07-11 at 19.42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1631315"/>
            <a:ext cx="4883785" cy="1969770"/>
          </a:xfrm>
          <a:prstGeom prst="rect">
            <a:avLst/>
          </a:prstGeom>
        </p:spPr>
      </p:pic>
      <p:pic>
        <p:nvPicPr>
          <p:cNvPr id="8" name="Picture 7" descr="Screenshot 2024-07-11 at 19.44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3896995"/>
            <a:ext cx="4945380" cy="2743200"/>
          </a:xfrm>
          <a:prstGeom prst="rect">
            <a:avLst/>
          </a:prstGeom>
        </p:spPr>
      </p:pic>
      <p:pic>
        <p:nvPicPr>
          <p:cNvPr id="13" name="Picture 12" descr="Screenshot 2024-07-11 at 20.03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1570355"/>
            <a:ext cx="5488305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792480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beloj boji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kako bi registrovao ključnu reč </a:t>
            </a:r>
            <a:r>
              <a:rPr lang="x-none" altLang="en-US" sz="14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Kada prepozna ključnu reč otvara bluetooth konekciju i spreman je da šalje podatke sa senzora: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akcelerometra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temperature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magnetometra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pritiska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Podaci se u sistem servisa prihvataju i vizuelizuju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en-US" altLang="x-none" sz="11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viber_image_2024-07-11_20-30-50-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0285" y="2573020"/>
            <a:ext cx="3214370" cy="2947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6365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Vizuelizacija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20.25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948815"/>
            <a:ext cx="5624195" cy="3346450"/>
          </a:xfrm>
          <a:prstGeom prst="rect">
            <a:avLst/>
          </a:prstGeom>
        </p:spPr>
      </p:pic>
      <p:pic>
        <p:nvPicPr>
          <p:cNvPr id="3" name="Picture 2" descr="Screenshot 2024-07-11 at 20.28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1948815"/>
            <a:ext cx="5871210" cy="33470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09140" y="5492115"/>
            <a:ext cx="2162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Data explorer influx</a:t>
            </a:r>
            <a:endParaRPr lang="x-none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374380" y="5492115"/>
            <a:ext cx="1339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Chronograf</a:t>
            </a:r>
            <a:endParaRPr lang="x-none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50431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Servisi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app structur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215" y="1532255"/>
            <a:ext cx="6119495" cy="49834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83870" y="1825625"/>
            <a:ext cx="204279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Arduino lib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bluetooth-node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data-reader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influxdb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arduino-client</a:t>
            </a:r>
            <a:endParaRPr lang="en-US"/>
          </a:p>
          <a:p>
            <a:pPr indent="0" algn="l">
              <a:buFont typeface="Arial" panose="020B0604020202020204" pitchFamily="34" charset="0"/>
              <a:buNone/>
            </a:pPr>
            <a:endParaRPr lang="x-none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1723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3870" y="1829435"/>
            <a:ext cx="48621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Pokretanje projekta bluetooth-node se izvršava preko skripte start.sh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sh .</a:t>
            </a:r>
            <a:r>
              <a:rPr lang="en-US" altLang="x-none"/>
              <a:t>/</a:t>
            </a:r>
            <a:r>
              <a:rPr lang="x-none" altLang="en-US"/>
              <a:t>start.sh</a:t>
            </a:r>
            <a:endParaRPr lang="x-non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Pokretanje ostalih projekata se vrši preko docker-compose up --build -d komande unutar services foldera</a:t>
            </a:r>
            <a:endParaRPr lang="x-non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x-none" altLang="en-US"/>
          </a:p>
        </p:txBody>
      </p:sp>
      <p:pic>
        <p:nvPicPr>
          <p:cNvPr id="8" name="Picture 7" descr="Screenshot 2024-07-11 at 20.0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4690745"/>
            <a:ext cx="3576320" cy="1824990"/>
          </a:xfrm>
          <a:prstGeom prst="rect">
            <a:avLst/>
          </a:prstGeom>
        </p:spPr>
      </p:pic>
      <p:pic>
        <p:nvPicPr>
          <p:cNvPr id="9" name="Picture 8" descr="Screenshot 2024-07-11 at 20.09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5" y="4754880"/>
            <a:ext cx="2176780" cy="1760855"/>
          </a:xfrm>
          <a:prstGeom prst="rect">
            <a:avLst/>
          </a:prstGeom>
        </p:spPr>
      </p:pic>
      <p:pic>
        <p:nvPicPr>
          <p:cNvPr id="10" name="Picture 9" descr="Screenshot 2024-07-11 at 20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4890135"/>
            <a:ext cx="2337435" cy="1550670"/>
          </a:xfrm>
          <a:prstGeom prst="rect">
            <a:avLst/>
          </a:prstGeom>
        </p:spPr>
      </p:pic>
      <p:pic>
        <p:nvPicPr>
          <p:cNvPr id="11" name="Picture 10" descr="Screenshot 2024-07-11 at 20.10.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840" y="1829435"/>
            <a:ext cx="2814955" cy="4611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1115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Arduino library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19.22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1145" y="1707515"/>
            <a:ext cx="7515225" cy="3013075"/>
          </a:xfrm>
          <a:prstGeom prst="rect">
            <a:avLst/>
          </a:prstGeom>
        </p:spPr>
      </p:pic>
      <p:pic>
        <p:nvPicPr>
          <p:cNvPr id="6" name="Picture 5" descr="Screenshot 2024-07-11 at 19.23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020" y="4900295"/>
            <a:ext cx="7499350" cy="17081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8300" y="1707515"/>
            <a:ext cx="354965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Definicija identifikatora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Inicijalizacija Ble konekcije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Dodavanje Ble servisa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4-07-11 at 19.23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1075055"/>
            <a:ext cx="3492500" cy="393700"/>
          </a:xfrm>
          <a:prstGeom prst="rect">
            <a:avLst/>
          </a:prstGeom>
        </p:spPr>
      </p:pic>
      <p:pic>
        <p:nvPicPr>
          <p:cNvPr id="5" name="Picture 4" descr="Screenshot 2024-07-11 at 19.2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2199640"/>
            <a:ext cx="2959100" cy="990600"/>
          </a:xfrm>
          <a:prstGeom prst="rect">
            <a:avLst/>
          </a:prstGeom>
        </p:spPr>
      </p:pic>
      <p:pic>
        <p:nvPicPr>
          <p:cNvPr id="6" name="Picture 5" descr="Screenshot 2024-07-11 at 19.23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3637280"/>
            <a:ext cx="6832600" cy="29591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2750" y="728980"/>
            <a:ext cx="411480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Definicija globalne promenljive za kontrolu konekcije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Startovanje mikrofona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Detektovanje klju</a:t>
            </a:r>
            <a:r>
              <a:rPr lang="x-none" altLang="en-US" sz="2200">
                <a:sym typeface="+mn-ea"/>
              </a:rPr>
              <a:t>čne reči</a:t>
            </a:r>
            <a:endParaRPr lang="en-US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4-07-11 at 19.24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5990" y="104140"/>
            <a:ext cx="4699000" cy="6649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8150" y="819785"/>
            <a:ext cx="61988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 sz="2200">
                <a:sym typeface="+mn-ea"/>
              </a:rPr>
              <a:t>Prihvatanje konekcije sa uredjajem i slanje podataka</a:t>
            </a:r>
            <a:endParaRPr lang="en-US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2534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bluetooth-node servis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7" name="Picture 6" descr="Screenshot 2024-07-11 at 19.20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060" y="1708785"/>
            <a:ext cx="4147185" cy="4697095"/>
          </a:xfrm>
          <a:prstGeom prst="rect">
            <a:avLst/>
          </a:prstGeom>
        </p:spPr>
      </p:pic>
      <p:pic>
        <p:nvPicPr>
          <p:cNvPr id="8" name="Picture 7" descr="Screenshot 2024-07-11 at 19.30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36950"/>
            <a:ext cx="6505575" cy="28689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8300" y="1579245"/>
            <a:ext cx="6089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Inicijalizacija konektora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Definisanje uuid vrednosti servisa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Uspostavljanje konekcije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Prihvatanje podataka za odgovarajuće karakteristike i slanje istih na mqtt topic</a:t>
            </a:r>
            <a:endParaRPr lang="x-none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WPS Presentation</Application>
  <PresentationFormat>自定义</PresentationFormat>
  <Paragraphs>83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PingFang SC Semibold</vt:lpstr>
      <vt:lpstr>SimSun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297</cp:revision>
  <dcterms:created xsi:type="dcterms:W3CDTF">2024-07-11T18:34:52Z</dcterms:created>
  <dcterms:modified xsi:type="dcterms:W3CDTF">2024-07-11T18:34:52Z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